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228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7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4FEB-6BE6-461D-8C08-8D619884D03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CDE1-B0B0-4E7B-9E3E-F882BACF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0128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4FEB-6BE6-461D-8C08-8D619884D03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CDE1-B0B0-4E7B-9E3E-F882BACF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5857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4FEB-6BE6-461D-8C08-8D619884D03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CDE1-B0B0-4E7B-9E3E-F882BACF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60840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4FEB-6BE6-461D-8C08-8D619884D03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CDE1-B0B0-4E7B-9E3E-F882BACF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1482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4FEB-6BE6-461D-8C08-8D619884D03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CDE1-B0B0-4E7B-9E3E-F882BACF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4284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4FEB-6BE6-461D-8C08-8D619884D03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CDE1-B0B0-4E7B-9E3E-F882BACF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5241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4FEB-6BE6-461D-8C08-8D619884D03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CDE1-B0B0-4E7B-9E3E-F882BACF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971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4FEB-6BE6-461D-8C08-8D619884D03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CDE1-B0B0-4E7B-9E3E-F882BACF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6622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4FEB-6BE6-461D-8C08-8D619884D03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CDE1-B0B0-4E7B-9E3E-F882BACF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643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4FEB-6BE6-461D-8C08-8D619884D03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CDE1-B0B0-4E7B-9E3E-F882BACF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4428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94FEB-6BE6-461D-8C08-8D619884D03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EACDE1-B0B0-4E7B-9E3E-F882BACF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7068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94FEB-6BE6-461D-8C08-8D619884D030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ACDE1-B0B0-4E7B-9E3E-F882BACF24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45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3813" y="0"/>
            <a:ext cx="9167813" cy="69030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67001" y="1219200"/>
            <a:ext cx="434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Lucida Calligraphy" pitchFamily="66" charset="0"/>
              </a:rPr>
              <a:t>SAN ISIDRO NATIONAL HIGH SCHOOL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0" y="4191000"/>
            <a:ext cx="38026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Lucida Calligraphy" pitchFamily="66" charset="0"/>
              </a:rPr>
              <a:t>I- EISTEIN</a:t>
            </a:r>
          </a:p>
          <a:p>
            <a:r>
              <a:rPr lang="en-US" sz="4000" b="1" dirty="0" smtClean="0">
                <a:latin typeface="Lucida Calligraphy" pitchFamily="66" charset="0"/>
              </a:rPr>
              <a:t>S.Y. 2012-2013</a:t>
            </a:r>
            <a:endParaRPr lang="en-US" sz="4000" b="1" dirty="0">
              <a:latin typeface="Lucida Calligraphy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102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39675"/>
            <a:ext cx="77492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Lucida Calligraphy" pitchFamily="66" charset="0"/>
              </a:rPr>
              <a:t>ARALING PANLIPUNAN</a:t>
            </a:r>
            <a:endParaRPr lang="en-US" sz="4000" dirty="0">
              <a:solidFill>
                <a:srgbClr val="FF0000"/>
              </a:solidFill>
              <a:latin typeface="Lucida Calligraphy" pitchFamily="66" charset="0"/>
            </a:endParaRPr>
          </a:p>
        </p:txBody>
      </p:sp>
      <p:pic>
        <p:nvPicPr>
          <p:cNvPr id="2056" name="Picture 8" descr="C:\Users\Student\Desktop\flag-of-philippines-3cf9c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637" y="0"/>
            <a:ext cx="9178637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28601" y="478120"/>
            <a:ext cx="8808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Lucida Calligraphy" pitchFamily="66" charset="0"/>
              </a:rPr>
              <a:t>ARALING PANLIPUNAN</a:t>
            </a:r>
            <a:endParaRPr lang="en-US" sz="4400" b="1" dirty="0">
              <a:latin typeface="Lucida Calligraphy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6800" y="1447800"/>
            <a:ext cx="721864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Lucida Calligraphy" pitchFamily="66" charset="0"/>
              </a:rPr>
              <a:t>FIRST GRADING</a:t>
            </a:r>
          </a:p>
          <a:p>
            <a:endParaRPr lang="en-US" sz="3600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r>
              <a:rPr lang="en-US" sz="3600" b="1" dirty="0" err="1" smtClean="0">
                <a:latin typeface="Lucida Calligraphy" pitchFamily="66" charset="0"/>
              </a:rPr>
              <a:t>Anyong</a:t>
            </a:r>
            <a:r>
              <a:rPr lang="en-US" sz="3600" b="1" dirty="0" smtClean="0">
                <a:latin typeface="Lucida Calligraphy" pitchFamily="66" charset="0"/>
              </a:rPr>
              <a:t> </a:t>
            </a:r>
            <a:r>
              <a:rPr lang="en-US" sz="3600" b="1" dirty="0" err="1" smtClean="0">
                <a:latin typeface="Lucida Calligraphy" pitchFamily="66" charset="0"/>
              </a:rPr>
              <a:t>Pisikal</a:t>
            </a:r>
            <a:r>
              <a:rPr lang="en-US" sz="3600" b="1" dirty="0" smtClean="0">
                <a:latin typeface="Lucida Calligraphy" pitchFamily="66" charset="0"/>
              </a:rPr>
              <a:t> </a:t>
            </a:r>
            <a:r>
              <a:rPr lang="en-US" sz="3600" b="1" dirty="0" err="1" smtClean="0">
                <a:latin typeface="Lucida Calligraphy" pitchFamily="66" charset="0"/>
              </a:rPr>
              <a:t>ng</a:t>
            </a:r>
            <a:r>
              <a:rPr lang="en-US" sz="3600" b="1" dirty="0" smtClean="0">
                <a:latin typeface="Lucida Calligraphy" pitchFamily="66" charset="0"/>
              </a:rPr>
              <a:t> </a:t>
            </a:r>
            <a:r>
              <a:rPr lang="en-US" sz="3600" b="1" dirty="0" err="1" smtClean="0">
                <a:latin typeface="Lucida Calligraphy" pitchFamily="66" charset="0"/>
              </a:rPr>
              <a:t>Pilipinas</a:t>
            </a:r>
            <a:r>
              <a:rPr lang="en-US" sz="3600" b="1" dirty="0" smtClean="0">
                <a:latin typeface="Lucida Calligraphy" pitchFamily="66" charset="0"/>
              </a:rPr>
              <a:t>.</a:t>
            </a:r>
          </a:p>
          <a:p>
            <a:r>
              <a:rPr lang="en-US" sz="3600" b="1" dirty="0" err="1" smtClean="0">
                <a:latin typeface="Lucida Calligraphy" pitchFamily="66" charset="0"/>
              </a:rPr>
              <a:t>Anyong</a:t>
            </a:r>
            <a:r>
              <a:rPr lang="en-US" sz="3600" b="1" dirty="0" smtClean="0">
                <a:latin typeface="Lucida Calligraphy" pitchFamily="66" charset="0"/>
              </a:rPr>
              <a:t> </a:t>
            </a:r>
            <a:r>
              <a:rPr lang="en-US" sz="3600" b="1" dirty="0" err="1" smtClean="0">
                <a:latin typeface="Lucida Calligraphy" pitchFamily="66" charset="0"/>
              </a:rPr>
              <a:t>Lupa</a:t>
            </a:r>
            <a:endParaRPr lang="en-US" sz="3600" b="1" dirty="0" smtClean="0">
              <a:latin typeface="Lucida Calligraphy" pitchFamily="66" charset="0"/>
            </a:endParaRPr>
          </a:p>
          <a:p>
            <a:r>
              <a:rPr lang="en-US" sz="3600" b="1" dirty="0" err="1" smtClean="0">
                <a:latin typeface="Lucida Calligraphy" pitchFamily="66" charset="0"/>
              </a:rPr>
              <a:t>Anyong</a:t>
            </a:r>
            <a:r>
              <a:rPr lang="en-US" sz="3600" b="1" dirty="0" smtClean="0">
                <a:latin typeface="Lucida Calligraphy" pitchFamily="66" charset="0"/>
              </a:rPr>
              <a:t> </a:t>
            </a:r>
            <a:r>
              <a:rPr lang="en-US" sz="3600" b="1" dirty="0" err="1" smtClean="0">
                <a:latin typeface="Lucida Calligraphy" pitchFamily="66" charset="0"/>
              </a:rPr>
              <a:t>Tubig</a:t>
            </a:r>
            <a:endParaRPr lang="en-US" sz="3600" b="1" dirty="0" smtClean="0">
              <a:latin typeface="Lucida Calligraphy" pitchFamily="66" charset="0"/>
            </a:endParaRPr>
          </a:p>
          <a:p>
            <a:endParaRPr lang="en-US" sz="3600" dirty="0">
              <a:solidFill>
                <a:schemeClr val="bg1"/>
              </a:solidFill>
              <a:latin typeface="Lucida Calligraphy" pitchFamily="66" charset="0"/>
            </a:endParaRPr>
          </a:p>
          <a:p>
            <a:endParaRPr lang="en-US" sz="3600" dirty="0">
              <a:latin typeface="Lucida Calligraphy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3048000"/>
            <a:ext cx="7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3352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6854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hil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762000" y="457200"/>
            <a:ext cx="6726521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Lucida Calligraphy" pitchFamily="66" charset="0"/>
              </a:rPr>
              <a:t>Second Grading</a:t>
            </a:r>
          </a:p>
          <a:p>
            <a:endParaRPr lang="en-US" sz="4400" dirty="0" smtClean="0">
              <a:latin typeface="Lucida Calligraphy" pitchFamily="66" charset="0"/>
            </a:endParaRPr>
          </a:p>
          <a:p>
            <a:pPr>
              <a:buFont typeface="Arial" charset="0"/>
              <a:buChar char="•"/>
            </a:pPr>
            <a:r>
              <a:rPr lang="en-US" sz="4400" b="1" dirty="0" err="1" smtClean="0">
                <a:latin typeface="Lucida Calligraphy" pitchFamily="66" charset="0"/>
              </a:rPr>
              <a:t>Cultura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ng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Pilipinas</a:t>
            </a:r>
            <a:endParaRPr lang="en-US" sz="4400" b="1" dirty="0" smtClean="0">
              <a:latin typeface="Lucida Calligraphy" pitchFamily="66" charset="0"/>
            </a:endParaRPr>
          </a:p>
          <a:p>
            <a:endParaRPr lang="en-US" sz="4400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pPr>
              <a:buFont typeface="Arial" charset="0"/>
              <a:buChar char="•"/>
            </a:pPr>
            <a:r>
              <a:rPr lang="en-US" sz="4400" b="1" dirty="0" err="1" smtClean="0">
                <a:latin typeface="Lucida Calligraphy" pitchFamily="66" charset="0"/>
              </a:rPr>
              <a:t>Iba’t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ibang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Katutubo</a:t>
            </a:r>
            <a:endParaRPr lang="en-US" sz="4400" b="1" dirty="0" smtClean="0">
              <a:latin typeface="Lucida Calligraphy" pitchFamily="66" charset="0"/>
            </a:endParaRPr>
          </a:p>
          <a:p>
            <a:pPr>
              <a:buFont typeface="Arial" charset="0"/>
              <a:buChar char="•"/>
            </a:pPr>
            <a:endParaRPr lang="en-US" sz="4400" dirty="0" smtClean="0">
              <a:latin typeface="Lucida Calligraphy" pitchFamily="66" charset="0"/>
            </a:endParaRPr>
          </a:p>
          <a:p>
            <a:pPr>
              <a:buFont typeface="Arial" charset="0"/>
              <a:buChar char="•"/>
            </a:pPr>
            <a:r>
              <a:rPr lang="en-US" sz="4400" b="1" dirty="0" err="1" smtClean="0">
                <a:latin typeface="Lucida Calligraphy" pitchFamily="66" charset="0"/>
              </a:rPr>
              <a:t>Mga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Linguahe</a:t>
            </a:r>
            <a:endParaRPr lang="en-US" sz="4400" b="1" dirty="0">
              <a:latin typeface="Lucida Calligraphy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lag-map_of_the_Philippin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762000" y="533400"/>
            <a:ext cx="8685391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Lucida Calligraphy" pitchFamily="66" charset="0"/>
              </a:rPr>
              <a:t>Third Grading</a:t>
            </a:r>
          </a:p>
          <a:p>
            <a:endParaRPr lang="en-US" sz="4400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pPr>
              <a:buFont typeface="Arial" charset="0"/>
              <a:buChar char="•"/>
            </a:pPr>
            <a:r>
              <a:rPr lang="en-US" sz="4400" b="1" dirty="0" err="1" smtClean="0">
                <a:latin typeface="Lucida Calligraphy" pitchFamily="66" charset="0"/>
              </a:rPr>
              <a:t>Mga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Rehiyon</a:t>
            </a:r>
            <a:r>
              <a:rPr lang="en-US" sz="4400" b="1" dirty="0" smtClean="0">
                <a:latin typeface="Lucida Calligraphy" pitchFamily="66" charset="0"/>
              </a:rPr>
              <a:t> at </a:t>
            </a:r>
            <a:r>
              <a:rPr lang="en-US" sz="4400" b="1" dirty="0" err="1" smtClean="0">
                <a:latin typeface="Lucida Calligraphy" pitchFamily="66" charset="0"/>
              </a:rPr>
              <a:t>Probinsya</a:t>
            </a:r>
            <a:r>
              <a:rPr lang="en-US" sz="4400" dirty="0" smtClean="0">
                <a:latin typeface="Lucida Calligraphy" pitchFamily="66" charset="0"/>
              </a:rPr>
              <a:t>.</a:t>
            </a:r>
          </a:p>
          <a:p>
            <a:endParaRPr lang="en-US" sz="4400" dirty="0" smtClean="0">
              <a:latin typeface="Lucida Calligraphy" pitchFamily="66" charset="0"/>
            </a:endParaRPr>
          </a:p>
          <a:p>
            <a:endParaRPr lang="en-US" sz="4400" dirty="0" smtClean="0">
              <a:latin typeface="Lucida Calligraphy" pitchFamily="66" charset="0"/>
            </a:endParaRPr>
          </a:p>
          <a:p>
            <a:pPr>
              <a:buFont typeface="Arial" charset="0"/>
              <a:buChar char="•"/>
            </a:pPr>
            <a:r>
              <a:rPr lang="en-US" sz="4400" b="1" dirty="0" err="1" smtClean="0">
                <a:latin typeface="Lucida Calligraphy" pitchFamily="66" charset="0"/>
              </a:rPr>
              <a:t>Iba’t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ibang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mga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tanawin</a:t>
            </a:r>
            <a:r>
              <a:rPr lang="en-US" sz="4400" dirty="0" smtClean="0">
                <a:latin typeface="Lucida Calligraphy" pitchFamily="66" charset="0"/>
              </a:rPr>
              <a:t>.</a:t>
            </a:r>
            <a:endParaRPr lang="en-US" sz="4400" dirty="0">
              <a:latin typeface="Lucida Calligraphy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hil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00200" y="685800"/>
            <a:ext cx="7308411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Lucida Calligraphy" pitchFamily="66" charset="0"/>
              </a:rPr>
              <a:t>Fourth Grading</a:t>
            </a:r>
          </a:p>
          <a:p>
            <a:endParaRPr lang="en-US" sz="4400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r>
              <a:rPr lang="en-US" sz="4400" b="1" dirty="0" smtClean="0">
                <a:solidFill>
                  <a:schemeClr val="bg1"/>
                </a:solidFill>
                <a:latin typeface="Lucida Calligraphy" pitchFamily="66" charset="0"/>
              </a:rPr>
              <a:t>*</a:t>
            </a:r>
            <a:r>
              <a:rPr lang="en-US" sz="4400" b="1" dirty="0" err="1" smtClean="0">
                <a:solidFill>
                  <a:schemeClr val="bg1"/>
                </a:solidFill>
                <a:latin typeface="Lucida Calligraphy" pitchFamily="66" charset="0"/>
              </a:rPr>
              <a:t>Iba’t</a:t>
            </a:r>
            <a:r>
              <a:rPr lang="en-US" sz="4400" b="1" dirty="0" smtClean="0">
                <a:solidFill>
                  <a:schemeClr val="bg1"/>
                </a:solidFill>
                <a:latin typeface="Lucida Calligraphy" pitchFamily="66" charset="0"/>
              </a:rPr>
              <a:t> </a:t>
            </a:r>
            <a:r>
              <a:rPr lang="en-US" sz="4400" b="1" dirty="0" err="1" smtClean="0">
                <a:solidFill>
                  <a:schemeClr val="bg1"/>
                </a:solidFill>
                <a:latin typeface="Lucida Calligraphy" pitchFamily="66" charset="0"/>
              </a:rPr>
              <a:t>ibang</a:t>
            </a:r>
            <a:r>
              <a:rPr lang="en-US" sz="4400" b="1" dirty="0" smtClean="0">
                <a:solidFill>
                  <a:schemeClr val="bg1"/>
                </a:solidFill>
                <a:latin typeface="Lucida Calligraphy" pitchFamily="66" charset="0"/>
              </a:rPr>
              <a:t> </a:t>
            </a:r>
            <a:r>
              <a:rPr lang="en-US" sz="4400" b="1" dirty="0" err="1" smtClean="0">
                <a:solidFill>
                  <a:schemeClr val="bg1"/>
                </a:solidFill>
                <a:latin typeface="Lucida Calligraphy" pitchFamily="66" charset="0"/>
              </a:rPr>
              <a:t>pananim</a:t>
            </a:r>
            <a:endParaRPr lang="en-US" sz="4400" b="1" dirty="0" smtClean="0">
              <a:solidFill>
                <a:schemeClr val="bg1"/>
              </a:solidFill>
              <a:latin typeface="Lucida Calligraphy" pitchFamily="66" charset="0"/>
            </a:endParaRPr>
          </a:p>
          <a:p>
            <a:endParaRPr lang="en-US" sz="4400" dirty="0" smtClean="0">
              <a:solidFill>
                <a:schemeClr val="accent5">
                  <a:lumMod val="75000"/>
                </a:schemeClr>
              </a:solidFill>
              <a:latin typeface="Lucida Calligraphy" pitchFamily="66" charset="0"/>
            </a:endParaRPr>
          </a:p>
          <a:p>
            <a:r>
              <a:rPr lang="en-US" sz="4400" b="1" dirty="0" smtClean="0">
                <a:solidFill>
                  <a:schemeClr val="bg1"/>
                </a:solidFill>
                <a:latin typeface="Lucida Calligraphy" pitchFamily="66" charset="0"/>
              </a:rPr>
              <a:t>* </a:t>
            </a:r>
            <a:r>
              <a:rPr lang="en-US" sz="4400" b="1" dirty="0" err="1" smtClean="0">
                <a:solidFill>
                  <a:schemeClr val="bg1"/>
                </a:solidFill>
                <a:latin typeface="Lucida Calligraphy" pitchFamily="66" charset="0"/>
              </a:rPr>
              <a:t>Mga</a:t>
            </a:r>
            <a:r>
              <a:rPr lang="en-US" sz="4400" b="1" dirty="0" smtClean="0">
                <a:solidFill>
                  <a:schemeClr val="bg1"/>
                </a:solidFill>
                <a:latin typeface="Lucida Calligraphy" pitchFamily="66" charset="0"/>
              </a:rPr>
              <a:t> </a:t>
            </a:r>
            <a:r>
              <a:rPr lang="en-US" sz="4400" b="1" dirty="0" err="1" smtClean="0">
                <a:solidFill>
                  <a:schemeClr val="bg1"/>
                </a:solidFill>
                <a:latin typeface="Lucida Calligraphy" pitchFamily="66" charset="0"/>
              </a:rPr>
              <a:t>Likas</a:t>
            </a:r>
            <a:r>
              <a:rPr lang="en-US" sz="4400" b="1" dirty="0" smtClean="0">
                <a:solidFill>
                  <a:schemeClr val="bg1"/>
                </a:solidFill>
                <a:latin typeface="Lucida Calligraphy" pitchFamily="66" charset="0"/>
              </a:rPr>
              <a:t> </a:t>
            </a:r>
            <a:r>
              <a:rPr lang="en-US" sz="4400" b="1" dirty="0" err="1" smtClean="0">
                <a:solidFill>
                  <a:schemeClr val="bg1"/>
                </a:solidFill>
                <a:latin typeface="Lucida Calligraphy" pitchFamily="66" charset="0"/>
              </a:rPr>
              <a:t>na</a:t>
            </a:r>
            <a:r>
              <a:rPr lang="en-US" sz="4400" b="1" dirty="0" smtClean="0">
                <a:solidFill>
                  <a:schemeClr val="bg1"/>
                </a:solidFill>
                <a:latin typeface="Lucida Calligraphy" pitchFamily="66" charset="0"/>
              </a:rPr>
              <a:t> </a:t>
            </a:r>
            <a:r>
              <a:rPr lang="en-US" sz="4400" b="1" dirty="0" err="1" smtClean="0">
                <a:solidFill>
                  <a:schemeClr val="bg1"/>
                </a:solidFill>
                <a:latin typeface="Lucida Calligraphy" pitchFamily="66" charset="0"/>
              </a:rPr>
              <a:t>Yaman</a:t>
            </a:r>
            <a:r>
              <a:rPr lang="en-US" sz="4400" b="1" dirty="0" smtClean="0">
                <a:solidFill>
                  <a:schemeClr val="bg1"/>
                </a:solidFill>
                <a:latin typeface="Lucida Calligraphy" pitchFamily="66" charset="0"/>
              </a:rPr>
              <a:t>.</a:t>
            </a:r>
          </a:p>
          <a:p>
            <a:endParaRPr lang="en-US" sz="4400" dirty="0" smtClean="0">
              <a:solidFill>
                <a:schemeClr val="accent5">
                  <a:lumMod val="75000"/>
                </a:schemeClr>
              </a:solidFill>
              <a:latin typeface="Lucida Calligraphy" pitchFamily="66" charset="0"/>
            </a:endParaRPr>
          </a:p>
          <a:p>
            <a:endParaRPr lang="en-US" sz="4400" dirty="0" smtClean="0">
              <a:solidFill>
                <a:schemeClr val="accent5">
                  <a:lumMod val="75000"/>
                </a:schemeClr>
              </a:solidFill>
              <a:latin typeface="Lucida Calligraphy" pitchFamily="66" charset="0"/>
            </a:endParaRPr>
          </a:p>
          <a:p>
            <a:endParaRPr lang="en-US" sz="4400" dirty="0">
              <a:solidFill>
                <a:schemeClr val="tx2"/>
              </a:solidFill>
              <a:latin typeface="Lucida Calligraphy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endParaRPr lang="en-US" dirty="0"/>
          </a:p>
        </p:txBody>
      </p:sp>
      <p:pic>
        <p:nvPicPr>
          <p:cNvPr id="4" name="Content Placeholder 3" descr="phil fla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914400" y="609600"/>
            <a:ext cx="7338869" cy="581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atin typeface="Lucida Calligraphy" pitchFamily="66" charset="0"/>
              </a:rPr>
              <a:t>        ADH    KAIN</a:t>
            </a:r>
          </a:p>
          <a:p>
            <a:endParaRPr lang="en-US" sz="4400" dirty="0" smtClean="0">
              <a:latin typeface="Lucida Calligraphy" pitchFamily="66" charset="0"/>
            </a:endParaRPr>
          </a:p>
          <a:p>
            <a:pPr>
              <a:buFont typeface="Arial" charset="0"/>
              <a:buChar char="•"/>
            </a:pPr>
            <a:r>
              <a:rPr lang="en-US" sz="4000" b="1" dirty="0" err="1" smtClean="0">
                <a:latin typeface="Lucida Calligraphy" pitchFamily="66" charset="0"/>
              </a:rPr>
              <a:t>Malaman</a:t>
            </a:r>
            <a:r>
              <a:rPr lang="en-US" sz="4000" b="1" dirty="0" smtClean="0">
                <a:latin typeface="Lucida Calligraphy" pitchFamily="66" charset="0"/>
              </a:rPr>
              <a:t> </a:t>
            </a:r>
            <a:r>
              <a:rPr lang="en-US" sz="4000" b="1" dirty="0" err="1" smtClean="0">
                <a:latin typeface="Lucida Calligraphy" pitchFamily="66" charset="0"/>
              </a:rPr>
              <a:t>ang</a:t>
            </a:r>
            <a:r>
              <a:rPr lang="en-US" sz="4000" b="1" dirty="0" smtClean="0">
                <a:latin typeface="Lucida Calligraphy" pitchFamily="66" charset="0"/>
              </a:rPr>
              <a:t> </a:t>
            </a:r>
            <a:r>
              <a:rPr lang="en-US" sz="4000" b="1" dirty="0" err="1" smtClean="0">
                <a:latin typeface="Lucida Calligraphy" pitchFamily="66" charset="0"/>
              </a:rPr>
              <a:t>mga</a:t>
            </a:r>
            <a:r>
              <a:rPr lang="en-US" sz="4000" b="1" dirty="0" smtClean="0">
                <a:latin typeface="Lucida Calligraphy" pitchFamily="66" charset="0"/>
              </a:rPr>
              <a:t> an-</a:t>
            </a:r>
          </a:p>
          <a:p>
            <a:r>
              <a:rPr lang="en-US" sz="4000" b="1" dirty="0" err="1" smtClean="0">
                <a:latin typeface="Lucida Calligraphy" pitchFamily="66" charset="0"/>
              </a:rPr>
              <a:t>yong</a:t>
            </a:r>
            <a:r>
              <a:rPr lang="en-US" sz="4000" b="1" dirty="0" smtClean="0">
                <a:latin typeface="Lucida Calligraphy" pitchFamily="66" charset="0"/>
              </a:rPr>
              <a:t> </a:t>
            </a:r>
            <a:r>
              <a:rPr lang="en-US" sz="4000" b="1" dirty="0" err="1" smtClean="0">
                <a:latin typeface="Lucida Calligraphy" pitchFamily="66" charset="0"/>
              </a:rPr>
              <a:t>lupa</a:t>
            </a:r>
            <a:r>
              <a:rPr lang="en-US" sz="4000" b="1" dirty="0" smtClean="0">
                <a:latin typeface="Lucida Calligraphy" pitchFamily="66" charset="0"/>
              </a:rPr>
              <a:t> at </a:t>
            </a:r>
            <a:r>
              <a:rPr lang="en-US" sz="4000" b="1" dirty="0" err="1" smtClean="0">
                <a:latin typeface="Lucida Calligraphy" pitchFamily="66" charset="0"/>
              </a:rPr>
              <a:t>tubig</a:t>
            </a:r>
            <a:r>
              <a:rPr lang="en-US" sz="4000" b="1" dirty="0" smtClean="0">
                <a:latin typeface="Lucida Calligraphy" pitchFamily="66" charset="0"/>
              </a:rPr>
              <a:t>.</a:t>
            </a:r>
          </a:p>
          <a:p>
            <a:pPr>
              <a:buFont typeface="Arial" charset="0"/>
              <a:buChar char="•"/>
            </a:pPr>
            <a:r>
              <a:rPr lang="en-US" sz="4000" b="1" dirty="0" err="1" smtClean="0">
                <a:latin typeface="Lucida Calligraphy" pitchFamily="66" charset="0"/>
              </a:rPr>
              <a:t>Mapahalagahan</a:t>
            </a:r>
            <a:r>
              <a:rPr lang="en-US" sz="4000" b="1" dirty="0" smtClean="0">
                <a:latin typeface="Lucida Calligraphy" pitchFamily="66" charset="0"/>
              </a:rPr>
              <a:t> </a:t>
            </a:r>
            <a:r>
              <a:rPr lang="en-US" sz="4000" b="1" dirty="0" err="1" smtClean="0">
                <a:latin typeface="Lucida Calligraphy" pitchFamily="66" charset="0"/>
              </a:rPr>
              <a:t>ang</a:t>
            </a:r>
            <a:r>
              <a:rPr lang="en-US" sz="4000" b="1" dirty="0" smtClean="0">
                <a:latin typeface="Lucida Calligraphy" pitchFamily="66" charset="0"/>
              </a:rPr>
              <a:t> </a:t>
            </a:r>
          </a:p>
          <a:p>
            <a:r>
              <a:rPr lang="en-US" sz="4000" b="1" dirty="0" err="1" smtClean="0">
                <a:latin typeface="Lucida Calligraphy" pitchFamily="66" charset="0"/>
              </a:rPr>
              <a:t>likas</a:t>
            </a:r>
            <a:r>
              <a:rPr lang="en-US" sz="4000" b="1" dirty="0" smtClean="0">
                <a:latin typeface="Lucida Calligraphy" pitchFamily="66" charset="0"/>
              </a:rPr>
              <a:t> </a:t>
            </a:r>
            <a:r>
              <a:rPr lang="en-US" sz="4000" b="1" dirty="0" err="1" smtClean="0">
                <a:latin typeface="Lucida Calligraphy" pitchFamily="66" charset="0"/>
              </a:rPr>
              <a:t>na</a:t>
            </a:r>
            <a:r>
              <a:rPr lang="en-US" sz="4000" b="1" dirty="0" smtClean="0">
                <a:latin typeface="Lucida Calligraphy" pitchFamily="66" charset="0"/>
              </a:rPr>
              <a:t> </a:t>
            </a:r>
            <a:r>
              <a:rPr lang="en-US" sz="4000" b="1" dirty="0" err="1" smtClean="0">
                <a:latin typeface="Lucida Calligraphy" pitchFamily="66" charset="0"/>
              </a:rPr>
              <a:t>yaman</a:t>
            </a:r>
            <a:r>
              <a:rPr lang="en-US" sz="4000" b="1" dirty="0" smtClean="0">
                <a:latin typeface="Lucida Calligraphy" pitchFamily="66" charset="0"/>
              </a:rPr>
              <a:t>.</a:t>
            </a:r>
          </a:p>
          <a:p>
            <a:pPr>
              <a:buFont typeface="Arial" charset="0"/>
              <a:buChar char="•"/>
            </a:pPr>
            <a:r>
              <a:rPr lang="en-US" sz="4000" b="1" dirty="0" smtClean="0">
                <a:latin typeface="Lucida Calligraphy" pitchFamily="66" charset="0"/>
              </a:rPr>
              <a:t>Para </a:t>
            </a:r>
            <a:r>
              <a:rPr lang="en-US" sz="4000" b="1" dirty="0" err="1" smtClean="0">
                <a:latin typeface="Lucida Calligraphy" pitchFamily="66" charset="0"/>
              </a:rPr>
              <a:t>matangkilik</a:t>
            </a:r>
            <a:r>
              <a:rPr lang="en-US" sz="4000" b="1" dirty="0" smtClean="0">
                <a:latin typeface="Lucida Calligraphy" pitchFamily="66" charset="0"/>
              </a:rPr>
              <a:t> </a:t>
            </a:r>
            <a:r>
              <a:rPr lang="en-US" sz="4000" b="1" dirty="0" err="1" smtClean="0">
                <a:latin typeface="Lucida Calligraphy" pitchFamily="66" charset="0"/>
              </a:rPr>
              <a:t>ang</a:t>
            </a:r>
            <a:r>
              <a:rPr lang="en-US" sz="4000" b="1" dirty="0" smtClean="0">
                <a:latin typeface="Lucida Calligraphy" pitchFamily="66" charset="0"/>
              </a:rPr>
              <a:t> </a:t>
            </a:r>
            <a:r>
              <a:rPr lang="en-US" sz="4000" b="1" dirty="0" err="1" smtClean="0">
                <a:latin typeface="Lucida Calligraphy" pitchFamily="66" charset="0"/>
              </a:rPr>
              <a:t>sa</a:t>
            </a:r>
            <a:r>
              <a:rPr lang="en-US" sz="4000" b="1" dirty="0" smtClean="0">
                <a:latin typeface="Lucida Calligraphy" pitchFamily="66" charset="0"/>
              </a:rPr>
              <a:t>-</a:t>
            </a:r>
          </a:p>
          <a:p>
            <a:r>
              <a:rPr lang="en-US" sz="4000" b="1" dirty="0" smtClean="0">
                <a:latin typeface="Lucida Calligraphy" pitchFamily="66" charset="0"/>
              </a:rPr>
              <a:t>riling </a:t>
            </a:r>
            <a:r>
              <a:rPr lang="en-US" sz="4000" b="1" dirty="0" err="1" smtClean="0">
                <a:latin typeface="Lucida Calligraphy" pitchFamily="66" charset="0"/>
              </a:rPr>
              <a:t>atin</a:t>
            </a:r>
            <a:endParaRPr lang="en-US" sz="4000" b="1" dirty="0" smtClean="0">
              <a:latin typeface="Lucida Calligraphy" pitchFamily="66" charset="0"/>
            </a:endParaRPr>
          </a:p>
          <a:p>
            <a:r>
              <a:rPr lang="en-US" sz="4400" dirty="0" smtClean="0">
                <a:solidFill>
                  <a:srgbClr val="00B050"/>
                </a:solidFill>
                <a:latin typeface="Lucida Calligraphy" pitchFamily="66" charset="0"/>
              </a:rPr>
              <a:t> </a:t>
            </a:r>
            <a:endParaRPr lang="en-US" sz="4400" dirty="0">
              <a:latin typeface="Lucida Calligraphy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hil fla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381000" y="457200"/>
            <a:ext cx="8408071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 smtClean="0">
                <a:latin typeface="Lucida Calligraphy" pitchFamily="66" charset="0"/>
              </a:rPr>
              <a:t>Huwag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maging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dayuhan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</a:p>
          <a:p>
            <a:r>
              <a:rPr lang="en-US" sz="4400" b="1" dirty="0" err="1" smtClean="0">
                <a:latin typeface="Lucida Calligraphy" pitchFamily="66" charset="0"/>
              </a:rPr>
              <a:t>sa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sarili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nating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bayan</a:t>
            </a:r>
            <a:r>
              <a:rPr lang="en-US" sz="4400" b="1" dirty="0" smtClean="0">
                <a:latin typeface="Lucida Calligraphy" pitchFamily="66" charset="0"/>
              </a:rPr>
              <a:t>. </a:t>
            </a:r>
          </a:p>
          <a:p>
            <a:r>
              <a:rPr lang="en-US" sz="4400" b="1" dirty="0" err="1" smtClean="0">
                <a:latin typeface="Lucida Calligraphy" pitchFamily="66" charset="0"/>
              </a:rPr>
              <a:t>Gamitin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ang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wika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na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sarili</a:t>
            </a:r>
            <a:endParaRPr lang="en-US" sz="4400" b="1" dirty="0" smtClean="0">
              <a:latin typeface="Lucida Calligraphy" pitchFamily="66" charset="0"/>
            </a:endParaRPr>
          </a:p>
          <a:p>
            <a:r>
              <a:rPr lang="en-US" sz="4400" b="1" dirty="0" err="1" smtClean="0">
                <a:latin typeface="Lucida Calligraphy" pitchFamily="66" charset="0"/>
              </a:rPr>
              <a:t>nating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gawa</a:t>
            </a:r>
            <a:r>
              <a:rPr lang="en-US" sz="4400" b="1" dirty="0" smtClean="0">
                <a:latin typeface="Lucida Calligraphy" pitchFamily="66" charset="0"/>
              </a:rPr>
              <a:t>.</a:t>
            </a:r>
          </a:p>
          <a:p>
            <a:r>
              <a:rPr lang="en-US" sz="4400" b="1" dirty="0" err="1" smtClean="0">
                <a:latin typeface="Lucida Calligraphy" pitchFamily="66" charset="0"/>
              </a:rPr>
              <a:t>Ang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kultura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na</a:t>
            </a:r>
            <a:r>
              <a:rPr lang="en-US" sz="4400" b="1" dirty="0" smtClean="0">
                <a:latin typeface="Lucida Calligraphy" pitchFamily="66" charset="0"/>
              </a:rPr>
              <a:t> </a:t>
            </a:r>
            <a:r>
              <a:rPr lang="en-US" sz="4400" b="1" dirty="0" err="1" smtClean="0">
                <a:latin typeface="Lucida Calligraphy" pitchFamily="66" charset="0"/>
              </a:rPr>
              <a:t>ating</a:t>
            </a:r>
            <a:r>
              <a:rPr lang="en-US" sz="4400" b="1" dirty="0" smtClean="0">
                <a:latin typeface="Lucida Calligraphy" pitchFamily="66" charset="0"/>
              </a:rPr>
              <a:t> kina-</a:t>
            </a:r>
          </a:p>
          <a:p>
            <a:r>
              <a:rPr lang="en-US" sz="4400" b="1" dirty="0" err="1" smtClean="0">
                <a:latin typeface="Lucida Calligraphy" pitchFamily="66" charset="0"/>
              </a:rPr>
              <a:t>lakihan</a:t>
            </a:r>
            <a:r>
              <a:rPr lang="en-US" sz="4400" b="1" dirty="0" smtClean="0">
                <a:latin typeface="Lucida Calligraphy" pitchFamily="66" charset="0"/>
              </a:rPr>
              <a:t>, </a:t>
            </a:r>
            <a:r>
              <a:rPr lang="en-US" sz="4400" b="1" dirty="0" err="1" smtClean="0">
                <a:latin typeface="Lucida Calligraphy" pitchFamily="66" charset="0"/>
              </a:rPr>
              <a:t>itaguyod</a:t>
            </a:r>
            <a:r>
              <a:rPr lang="en-US" sz="4400" b="1" dirty="0" smtClean="0">
                <a:latin typeface="Lucida Calligraphy" pitchFamily="66" charset="0"/>
              </a:rPr>
              <a:t> at </a:t>
            </a:r>
            <a:r>
              <a:rPr lang="en-US" sz="4400" b="1" dirty="0" err="1" smtClean="0">
                <a:latin typeface="Lucida Calligraphy" pitchFamily="66" charset="0"/>
              </a:rPr>
              <a:t>ipag</a:t>
            </a:r>
            <a:r>
              <a:rPr lang="en-US" sz="4400" b="1" dirty="0" smtClean="0">
                <a:latin typeface="Lucida Calligraphy" pitchFamily="66" charset="0"/>
              </a:rPr>
              <a:t>-</a:t>
            </a:r>
          </a:p>
          <a:p>
            <a:r>
              <a:rPr lang="en-US" sz="4400" b="1" dirty="0" err="1" smtClean="0">
                <a:latin typeface="Lucida Calligraphy" pitchFamily="66" charset="0"/>
              </a:rPr>
              <a:t>laban</a:t>
            </a:r>
            <a:r>
              <a:rPr lang="en-US" sz="4400" b="1" dirty="0" smtClean="0">
                <a:latin typeface="Lucida Calligraphy" pitchFamily="66" charset="0"/>
              </a:rPr>
              <a:t>.</a:t>
            </a:r>
          </a:p>
          <a:p>
            <a:endParaRPr lang="en-US" sz="4400" b="1" dirty="0" smtClean="0">
              <a:latin typeface="Lucida Calligraphy" pitchFamily="66" charset="0"/>
            </a:endParaRPr>
          </a:p>
          <a:p>
            <a:r>
              <a:rPr lang="en-US" sz="4400" b="1" dirty="0" smtClean="0">
                <a:latin typeface="Lucida Calligraphy" pitchFamily="66" charset="0"/>
              </a:rPr>
              <a:t>                        K.J. Adolfo  </a:t>
            </a:r>
            <a:endParaRPr lang="en-US" sz="4400" b="1" dirty="0">
              <a:latin typeface="Lucida Calligraphy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phil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295400" y="533400"/>
            <a:ext cx="335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Lucida Calligraphy" pitchFamily="66" charset="0"/>
              </a:rPr>
              <a:t>Reference:</a:t>
            </a:r>
            <a:endParaRPr lang="en-US" sz="4400" b="1" dirty="0">
              <a:latin typeface="Lucida Calligraphy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524000"/>
            <a:ext cx="877035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err="1" smtClean="0">
                <a:latin typeface="Lucida Calligraphy" pitchFamily="66" charset="0"/>
              </a:rPr>
              <a:t>Calairo</a:t>
            </a:r>
            <a:r>
              <a:rPr lang="en-US" sz="4800" b="1" dirty="0" smtClean="0">
                <a:latin typeface="Lucida Calligraphy" pitchFamily="66" charset="0"/>
              </a:rPr>
              <a:t>, E.F., 2006, </a:t>
            </a:r>
          </a:p>
          <a:p>
            <a:r>
              <a:rPr lang="en-US" sz="4800" b="1" dirty="0" smtClean="0">
                <a:latin typeface="Lucida Calligraphy" pitchFamily="66" charset="0"/>
              </a:rPr>
              <a:t>“</a:t>
            </a:r>
            <a:r>
              <a:rPr lang="en-US" sz="4800" b="1" dirty="0" err="1" smtClean="0">
                <a:latin typeface="Lucida Calligraphy" pitchFamily="66" charset="0"/>
              </a:rPr>
              <a:t>Panahon</a:t>
            </a:r>
            <a:r>
              <a:rPr lang="en-US" sz="4800" b="1" dirty="0" smtClean="0">
                <a:latin typeface="Lucida Calligraphy" pitchFamily="66" charset="0"/>
              </a:rPr>
              <a:t>, </a:t>
            </a:r>
            <a:r>
              <a:rPr lang="en-US" sz="4800" b="1" dirty="0" err="1" smtClean="0">
                <a:latin typeface="Lucida Calligraphy" pitchFamily="66" charset="0"/>
              </a:rPr>
              <a:t>Kasaysayan</a:t>
            </a:r>
            <a:r>
              <a:rPr lang="en-US" sz="4800" b="1" dirty="0" smtClean="0">
                <a:latin typeface="Lucida Calligraphy" pitchFamily="66" charset="0"/>
              </a:rPr>
              <a:t>,</a:t>
            </a:r>
          </a:p>
          <a:p>
            <a:r>
              <a:rPr lang="en-US" sz="4800" b="1" dirty="0" smtClean="0">
                <a:latin typeface="Lucida Calligraphy" pitchFamily="66" charset="0"/>
              </a:rPr>
              <a:t>At </a:t>
            </a:r>
            <a:r>
              <a:rPr lang="en-US" sz="4800" b="1" dirty="0" err="1" smtClean="0">
                <a:latin typeface="Lucida Calligraphy" pitchFamily="66" charset="0"/>
              </a:rPr>
              <a:t>Lipunan</a:t>
            </a:r>
            <a:r>
              <a:rPr lang="en-US" sz="4800" b="1" dirty="0" smtClean="0">
                <a:latin typeface="Lucida Calligraphy" pitchFamily="66" charset="0"/>
              </a:rPr>
              <a:t> 2</a:t>
            </a:r>
            <a:r>
              <a:rPr lang="en-US" sz="4800" b="1" baseline="30000" dirty="0" smtClean="0">
                <a:latin typeface="Lucida Calligraphy" pitchFamily="66" charset="0"/>
              </a:rPr>
              <a:t>nd</a:t>
            </a:r>
            <a:r>
              <a:rPr lang="en-US" sz="4800" b="1" dirty="0" smtClean="0">
                <a:latin typeface="Lucida Calligraphy" pitchFamily="66" charset="0"/>
              </a:rPr>
              <a:t> Ed”, </a:t>
            </a:r>
          </a:p>
          <a:p>
            <a:r>
              <a:rPr lang="en-US" sz="4800" b="1" dirty="0" err="1" smtClean="0">
                <a:latin typeface="Lucida Calligraphy" pitchFamily="66" charset="0"/>
              </a:rPr>
              <a:t>Diwa</a:t>
            </a:r>
            <a:r>
              <a:rPr lang="en-US" sz="4800" b="1" dirty="0" smtClean="0">
                <a:latin typeface="Lucida Calligraphy" pitchFamily="66" charset="0"/>
              </a:rPr>
              <a:t> Scholastic Press Inc.</a:t>
            </a:r>
            <a:endParaRPr lang="en-US" sz="4800" b="1" dirty="0">
              <a:latin typeface="Lucida Calligraph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141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o</vt:lpstr>
      <vt:lpstr>Slide 7</vt:lpstr>
      <vt:lpstr>Slide 8</vt:lpstr>
    </vt:vector>
  </TitlesOfParts>
  <Company>ateneo de davao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</dc:creator>
  <cp:lastModifiedBy>Asus</cp:lastModifiedBy>
  <cp:revision>32</cp:revision>
  <dcterms:created xsi:type="dcterms:W3CDTF">2012-09-27T01:11:08Z</dcterms:created>
  <dcterms:modified xsi:type="dcterms:W3CDTF">2012-10-01T14:04:42Z</dcterms:modified>
</cp:coreProperties>
</file>